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</p:sldIdLst>
  <p:sldSz cy="5143500" cx="9144000"/>
  <p:notesSz cx="6858000" cy="9144000"/>
  <p:embeddedFontLst>
    <p:embeddedFont>
      <p:font typeface="PT Sans Narrow"/>
      <p:regular r:id="rId13"/>
      <p:bold r:id="rId14"/>
    </p:embeddedFont>
    <p:embeddedFont>
      <p:font typeface="Open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font" Target="fonts/PTSansNarrow-regular.fntdata"/><Relationship Id="rId12" Type="http://schemas.openxmlformats.org/officeDocument/2006/relationships/slide" Target="slides/slide8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font" Target="fonts/OpenSans-regular.fntdata"/><Relationship Id="rId14" Type="http://schemas.openxmlformats.org/officeDocument/2006/relationships/font" Target="fonts/PTSansNarrow-bold.fntdata"/><Relationship Id="rId17" Type="http://schemas.openxmlformats.org/officeDocument/2006/relationships/font" Target="fonts/OpenSans-italic.fntdata"/><Relationship Id="rId16" Type="http://schemas.openxmlformats.org/officeDocument/2006/relationships/font" Target="fonts/OpenSans-bold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18" Type="http://schemas.openxmlformats.org/officeDocument/2006/relationships/font" Target="fonts/OpenSans-boldItalic.fntdata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00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Shape 8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Shape 9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Shape 10"/>
          <p:cNvCxnSpPr/>
          <p:nvPr/>
        </p:nvCxnSpPr>
        <p:spPr>
          <a:xfrm>
            <a:off x="7007735" y="3176887"/>
            <a:ext cx="562199" cy="0"/>
          </a:xfrm>
          <a:prstGeom prst="straightConnector1">
            <a:avLst/>
          </a:prstGeom>
          <a:noFill/>
          <a:ln cap="flat" cmpd="sng" w="76200">
            <a:solidFill>
              <a:schemeClr val="lt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11" name="Shape 11"/>
          <p:cNvCxnSpPr/>
          <p:nvPr/>
        </p:nvCxnSpPr>
        <p:spPr>
          <a:xfrm>
            <a:off x="1575034" y="3158251"/>
            <a:ext cx="562199" cy="0"/>
          </a:xfrm>
          <a:prstGeom prst="straightConnector1">
            <a:avLst/>
          </a:prstGeom>
          <a:noFill/>
          <a:ln cap="flat" cmpd="sng" w="76200">
            <a:solidFill>
              <a:schemeClr val="lt2"/>
            </a:solidFill>
            <a:prstDash val="solid"/>
            <a:round/>
            <a:headEnd len="med" w="med" type="none"/>
            <a:tailEnd len="med" w="med" type="none"/>
          </a:ln>
        </p:spPr>
      </p:cxnSp>
      <p:grpSp>
        <p:nvGrpSpPr>
          <p:cNvPr id="12" name="Shape 12"/>
          <p:cNvGrpSpPr/>
          <p:nvPr/>
        </p:nvGrpSpPr>
        <p:grpSpPr>
          <a:xfrm>
            <a:off x="1004143" y="1022025"/>
            <a:ext cx="7136667" cy="152400"/>
            <a:chOff x="1346428" y="1011300"/>
            <a:chExt cx="6452100" cy="152400"/>
          </a:xfrm>
        </p:grpSpPr>
        <p:cxnSp>
          <p:nvCxnSpPr>
            <p:cNvPr id="13" name="Shape 13"/>
            <p:cNvCxnSpPr/>
            <p:nvPr/>
          </p:nvCxnSpPr>
          <p:spPr>
            <a:xfrm rot="10800000">
              <a:off x="1346428" y="1011300"/>
              <a:ext cx="6452100" cy="0"/>
            </a:xfrm>
            <a:prstGeom prst="straightConnector1">
              <a:avLst/>
            </a:prstGeom>
            <a:noFill/>
            <a:ln cap="flat" cmpd="sng" w="76200">
              <a:solidFill>
                <a:schemeClr val="accent3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14" name="Shape 14"/>
            <p:cNvCxnSpPr/>
            <p:nvPr/>
          </p:nvCxnSpPr>
          <p:spPr>
            <a:xfrm rot="10800000">
              <a:off x="1346428" y="1163700"/>
              <a:ext cx="6452100" cy="0"/>
            </a:xfrm>
            <a:prstGeom prst="straightConnector1">
              <a:avLst/>
            </a:prstGeom>
            <a:noFill/>
            <a:ln cap="flat" cmpd="sng" w="9525">
              <a:solidFill>
                <a:schemeClr val="accent3"/>
              </a:solidFill>
              <a:prstDash val="solid"/>
              <a:round/>
              <a:headEnd len="med" w="med" type="none"/>
              <a:tailEnd len="med" w="med" type="none"/>
            </a:ln>
          </p:spPr>
        </p:cxnSp>
      </p:grpSp>
      <p:grpSp>
        <p:nvGrpSpPr>
          <p:cNvPr id="15" name="Shape 15"/>
          <p:cNvGrpSpPr/>
          <p:nvPr/>
        </p:nvGrpSpPr>
        <p:grpSpPr>
          <a:xfrm>
            <a:off x="1004150" y="3969100"/>
            <a:ext cx="7136667" cy="152400"/>
            <a:chOff x="1346435" y="3969087"/>
            <a:chExt cx="6452100" cy="152400"/>
          </a:xfrm>
        </p:grpSpPr>
        <p:cxnSp>
          <p:nvCxnSpPr>
            <p:cNvPr id="16" name="Shape 16"/>
            <p:cNvCxnSpPr/>
            <p:nvPr/>
          </p:nvCxnSpPr>
          <p:spPr>
            <a:xfrm>
              <a:off x="1346435" y="4121487"/>
              <a:ext cx="6452100" cy="0"/>
            </a:xfrm>
            <a:prstGeom prst="straightConnector1">
              <a:avLst/>
            </a:prstGeom>
            <a:noFill/>
            <a:ln cap="flat" cmpd="sng" w="76200">
              <a:solidFill>
                <a:schemeClr val="accent3"/>
              </a:solidFill>
              <a:prstDash val="solid"/>
              <a:round/>
              <a:headEnd len="med" w="med" type="none"/>
              <a:tailEnd len="med" w="med" type="none"/>
            </a:ln>
          </p:spPr>
        </p:cxnSp>
        <p:cxnSp>
          <p:nvCxnSpPr>
            <p:cNvPr id="17" name="Shape 17"/>
            <p:cNvCxnSpPr/>
            <p:nvPr/>
          </p:nvCxnSpPr>
          <p:spPr>
            <a:xfrm>
              <a:off x="1346435" y="3969087"/>
              <a:ext cx="6452100" cy="0"/>
            </a:xfrm>
            <a:prstGeom prst="straightConnector1">
              <a:avLst/>
            </a:prstGeom>
            <a:noFill/>
            <a:ln cap="flat" cmpd="sng" w="9525">
              <a:solidFill>
                <a:schemeClr val="accent3"/>
              </a:solidFill>
              <a:prstDash val="solid"/>
              <a:round/>
              <a:headEnd len="med" w="med" type="none"/>
              <a:tailEnd len="med" w="med" type="none"/>
            </a:ln>
          </p:spPr>
        </p:cxnSp>
      </p:grpSp>
      <p:sp>
        <p:nvSpPr>
          <p:cNvPr id="18" name="Shape 18"/>
          <p:cNvSpPr txBox="1"/>
          <p:nvPr>
            <p:ph type="ctrTitle"/>
          </p:nvPr>
        </p:nvSpPr>
        <p:spPr>
          <a:xfrm>
            <a:off x="1004150" y="1751764"/>
            <a:ext cx="7136700" cy="10223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400"/>
            </a:lvl1pPr>
            <a:lvl2pPr lvl="1" algn="ctr">
              <a:spcBef>
                <a:spcPts val="0"/>
              </a:spcBef>
              <a:buSzPct val="100000"/>
              <a:defRPr sz="5400"/>
            </a:lvl2pPr>
            <a:lvl3pPr lvl="2" algn="ctr">
              <a:spcBef>
                <a:spcPts val="0"/>
              </a:spcBef>
              <a:buSzPct val="100000"/>
              <a:defRPr sz="5400"/>
            </a:lvl3pPr>
            <a:lvl4pPr lvl="3" algn="ctr">
              <a:spcBef>
                <a:spcPts val="0"/>
              </a:spcBef>
              <a:buSzPct val="100000"/>
              <a:defRPr sz="5400"/>
            </a:lvl4pPr>
            <a:lvl5pPr lvl="4" algn="ctr">
              <a:spcBef>
                <a:spcPts val="0"/>
              </a:spcBef>
              <a:buSzPct val="100000"/>
              <a:defRPr sz="5400"/>
            </a:lvl5pPr>
            <a:lvl6pPr lvl="5" algn="ctr">
              <a:spcBef>
                <a:spcPts val="0"/>
              </a:spcBef>
              <a:buSzPct val="100000"/>
              <a:defRPr sz="5400"/>
            </a:lvl6pPr>
            <a:lvl7pPr lvl="6" algn="ctr">
              <a:spcBef>
                <a:spcPts val="0"/>
              </a:spcBef>
              <a:buSzPct val="100000"/>
              <a:defRPr sz="5400"/>
            </a:lvl7pPr>
            <a:lvl8pPr lvl="7" algn="ctr">
              <a:spcBef>
                <a:spcPts val="0"/>
              </a:spcBef>
              <a:buSzPct val="100000"/>
              <a:defRPr sz="5400"/>
            </a:lvl8pPr>
            <a:lvl9pPr lvl="8" algn="ctr">
              <a:spcBef>
                <a:spcPts val="0"/>
              </a:spcBef>
              <a:buSzPct val="100000"/>
              <a:defRPr sz="5400"/>
            </a:lvl9pPr>
          </a:lstStyle>
          <a:p/>
        </p:txBody>
      </p:sp>
      <p:sp>
        <p:nvSpPr>
          <p:cNvPr id="19" name="Shape 19"/>
          <p:cNvSpPr txBox="1"/>
          <p:nvPr>
            <p:ph idx="1" type="subTitle"/>
          </p:nvPr>
        </p:nvSpPr>
        <p:spPr>
          <a:xfrm>
            <a:off x="2137225" y="2850039"/>
            <a:ext cx="4870499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400"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7" name="Shape 57"/>
          <p:cNvSpPr txBox="1"/>
          <p:nvPr>
            <p:ph type="title"/>
          </p:nvPr>
        </p:nvSpPr>
        <p:spPr>
          <a:xfrm>
            <a:off x="311700" y="1304850"/>
            <a:ext cx="8520599" cy="1538399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Clr>
                <a:schemeClr val="accent3"/>
              </a:buClr>
              <a:buSzPct val="100000"/>
              <a:defRPr sz="13000">
                <a:solidFill>
                  <a:schemeClr val="accent3"/>
                </a:solidFill>
              </a:defRPr>
            </a:lvl1pPr>
            <a:lvl2pPr lvl="1" algn="ctr">
              <a:spcBef>
                <a:spcPts val="0"/>
              </a:spcBef>
              <a:buClr>
                <a:schemeClr val="accent3"/>
              </a:buClr>
              <a:buSzPct val="100000"/>
              <a:defRPr sz="13000">
                <a:solidFill>
                  <a:schemeClr val="accent3"/>
                </a:solidFill>
              </a:defRPr>
            </a:lvl2pPr>
            <a:lvl3pPr lvl="2" algn="ctr">
              <a:spcBef>
                <a:spcPts val="0"/>
              </a:spcBef>
              <a:buClr>
                <a:schemeClr val="accent3"/>
              </a:buClr>
              <a:buSzPct val="100000"/>
              <a:defRPr sz="13000">
                <a:solidFill>
                  <a:schemeClr val="accent3"/>
                </a:solidFill>
              </a:defRPr>
            </a:lvl3pPr>
            <a:lvl4pPr lvl="3" algn="ctr">
              <a:spcBef>
                <a:spcPts val="0"/>
              </a:spcBef>
              <a:buClr>
                <a:schemeClr val="accent3"/>
              </a:buClr>
              <a:buSzPct val="100000"/>
              <a:defRPr sz="13000">
                <a:solidFill>
                  <a:schemeClr val="accent3"/>
                </a:solidFill>
              </a:defRPr>
            </a:lvl4pPr>
            <a:lvl5pPr lvl="4" algn="ctr">
              <a:spcBef>
                <a:spcPts val="0"/>
              </a:spcBef>
              <a:buClr>
                <a:schemeClr val="accent3"/>
              </a:buClr>
              <a:buSzPct val="100000"/>
              <a:defRPr sz="13000">
                <a:solidFill>
                  <a:schemeClr val="accent3"/>
                </a:solidFill>
              </a:defRPr>
            </a:lvl5pPr>
            <a:lvl6pPr lvl="5" algn="ctr">
              <a:spcBef>
                <a:spcPts val="0"/>
              </a:spcBef>
              <a:buClr>
                <a:schemeClr val="accent3"/>
              </a:buClr>
              <a:buSzPct val="100000"/>
              <a:defRPr sz="13000">
                <a:solidFill>
                  <a:schemeClr val="accent3"/>
                </a:solidFill>
              </a:defRPr>
            </a:lvl6pPr>
            <a:lvl7pPr lvl="6" algn="ctr">
              <a:spcBef>
                <a:spcPts val="0"/>
              </a:spcBef>
              <a:buClr>
                <a:schemeClr val="accent3"/>
              </a:buClr>
              <a:buSzPct val="100000"/>
              <a:defRPr sz="13000">
                <a:solidFill>
                  <a:schemeClr val="accent3"/>
                </a:solidFill>
              </a:defRPr>
            </a:lvl7pPr>
            <a:lvl8pPr lvl="7" algn="ctr">
              <a:spcBef>
                <a:spcPts val="0"/>
              </a:spcBef>
              <a:buClr>
                <a:schemeClr val="accent3"/>
              </a:buClr>
              <a:buSzPct val="100000"/>
              <a:defRPr sz="13000">
                <a:solidFill>
                  <a:schemeClr val="accent3"/>
                </a:solidFill>
              </a:defRPr>
            </a:lvl8pPr>
            <a:lvl9pPr lvl="8" algn="ctr">
              <a:spcBef>
                <a:spcPts val="0"/>
              </a:spcBef>
              <a:buClr>
                <a:schemeClr val="accent3"/>
              </a:buClr>
              <a:buSzPct val="100000"/>
              <a:defRPr sz="13000">
                <a:solidFill>
                  <a:schemeClr val="accent3"/>
                </a:solidFill>
              </a:defRPr>
            </a:lvl9pPr>
          </a:lstStyle>
          <a:p/>
        </p:txBody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311700" y="2995650"/>
            <a:ext cx="8520599" cy="10715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9" name="Shape 59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/>
          <p:nvPr/>
        </p:nvSpPr>
        <p:spPr>
          <a:xfrm>
            <a:off x="-50" y="2571900"/>
            <a:ext cx="9144000" cy="25716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3" name="Shape 23"/>
          <p:cNvSpPr txBox="1"/>
          <p:nvPr>
            <p:ph type="title"/>
          </p:nvPr>
        </p:nvSpPr>
        <p:spPr>
          <a:xfrm>
            <a:off x="311700" y="814800"/>
            <a:ext cx="8571300" cy="9420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7" name="Shape 27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 txBox="1"/>
          <p:nvPr>
            <p:ph idx="1" type="body"/>
          </p:nvPr>
        </p:nvSpPr>
        <p:spPr>
          <a:xfrm>
            <a:off x="311700" y="1266325"/>
            <a:ext cx="8520599" cy="330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9" name="Shape 29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x="311700" y="1266175"/>
            <a:ext cx="3999899" cy="330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3" name="Shape 33"/>
          <p:cNvSpPr txBox="1"/>
          <p:nvPr>
            <p:ph idx="2" type="body"/>
          </p:nvPr>
        </p:nvSpPr>
        <p:spPr>
          <a:xfrm>
            <a:off x="4832400" y="1266175"/>
            <a:ext cx="3999899" cy="330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7" name="Shape 37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/>
          <p:nvPr>
            <p:ph type="title"/>
          </p:nvPr>
        </p:nvSpPr>
        <p:spPr>
          <a:xfrm>
            <a:off x="311700" y="555600"/>
            <a:ext cx="2807999" cy="7556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40" name="Shape 40"/>
          <p:cNvSpPr txBox="1"/>
          <p:nvPr>
            <p:ph idx="1" type="body"/>
          </p:nvPr>
        </p:nvSpPr>
        <p:spPr>
          <a:xfrm>
            <a:off x="311700" y="1389600"/>
            <a:ext cx="2807999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41" name="Shape 41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bg>
      <p:bgPr>
        <a:solidFill>
          <a:schemeClr val="accent6"/>
        </a:solidFill>
      </p:bgPr>
    </p:bg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 txBox="1"/>
          <p:nvPr>
            <p:ph type="title"/>
          </p:nvPr>
        </p:nvSpPr>
        <p:spPr>
          <a:xfrm>
            <a:off x="490250" y="526350"/>
            <a:ext cx="5613599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defRPr b="0" sz="54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buClr>
                <a:schemeClr val="dk2"/>
              </a:buClr>
              <a:buSzPct val="100000"/>
              <a:defRPr b="0" sz="5400">
                <a:solidFill>
                  <a:schemeClr val="dk2"/>
                </a:solidFill>
              </a:defRPr>
            </a:lvl2pPr>
            <a:lvl3pPr lvl="2">
              <a:spcBef>
                <a:spcPts val="0"/>
              </a:spcBef>
              <a:buClr>
                <a:schemeClr val="dk2"/>
              </a:buClr>
              <a:buSzPct val="100000"/>
              <a:defRPr b="0" sz="5400">
                <a:solidFill>
                  <a:schemeClr val="dk2"/>
                </a:solidFill>
              </a:defRPr>
            </a:lvl3pPr>
            <a:lvl4pPr lvl="3">
              <a:spcBef>
                <a:spcPts val="0"/>
              </a:spcBef>
              <a:buClr>
                <a:schemeClr val="dk2"/>
              </a:buClr>
              <a:buSzPct val="100000"/>
              <a:defRPr b="0" sz="5400">
                <a:solidFill>
                  <a:schemeClr val="dk2"/>
                </a:solidFill>
              </a:defRPr>
            </a:lvl4pPr>
            <a:lvl5pPr lvl="4">
              <a:spcBef>
                <a:spcPts val="0"/>
              </a:spcBef>
              <a:buClr>
                <a:schemeClr val="dk2"/>
              </a:buClr>
              <a:buSzPct val="100000"/>
              <a:defRPr b="0" sz="5400">
                <a:solidFill>
                  <a:schemeClr val="dk2"/>
                </a:solidFill>
              </a:defRPr>
            </a:lvl5pPr>
            <a:lvl6pPr lvl="5">
              <a:spcBef>
                <a:spcPts val="0"/>
              </a:spcBef>
              <a:buClr>
                <a:schemeClr val="dk2"/>
              </a:buClr>
              <a:buSzPct val="100000"/>
              <a:defRPr b="0" sz="5400">
                <a:solidFill>
                  <a:schemeClr val="dk2"/>
                </a:solidFill>
              </a:defRPr>
            </a:lvl6pPr>
            <a:lvl7pPr lvl="6">
              <a:spcBef>
                <a:spcPts val="0"/>
              </a:spcBef>
              <a:buClr>
                <a:schemeClr val="dk2"/>
              </a:buClr>
              <a:buSzPct val="100000"/>
              <a:defRPr b="0" sz="5400">
                <a:solidFill>
                  <a:schemeClr val="dk2"/>
                </a:solidFill>
              </a:defRPr>
            </a:lvl7pPr>
            <a:lvl8pPr lvl="7">
              <a:spcBef>
                <a:spcPts val="0"/>
              </a:spcBef>
              <a:buClr>
                <a:schemeClr val="dk2"/>
              </a:buClr>
              <a:buSzPct val="100000"/>
              <a:defRPr b="0" sz="5400">
                <a:solidFill>
                  <a:schemeClr val="dk2"/>
                </a:solidFill>
              </a:defRPr>
            </a:lvl8pPr>
            <a:lvl9pPr lvl="8">
              <a:spcBef>
                <a:spcPts val="0"/>
              </a:spcBef>
              <a:buClr>
                <a:schemeClr val="dk2"/>
              </a:buClr>
              <a:buSzPct val="100000"/>
              <a:defRPr b="0" sz="5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4" name="Shape 44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/>
          <p:nvPr/>
        </p:nvSpPr>
        <p:spPr>
          <a:xfrm>
            <a:off x="4572000" y="0"/>
            <a:ext cx="4572000" cy="514349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47" name="Shape 47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8" name="Shape 48"/>
          <p:cNvSpPr txBox="1"/>
          <p:nvPr>
            <p:ph type="title"/>
          </p:nvPr>
        </p:nvSpPr>
        <p:spPr>
          <a:xfrm>
            <a:off x="265500" y="1039675"/>
            <a:ext cx="4045199" cy="16758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49" name="Shape 49"/>
          <p:cNvSpPr txBox="1"/>
          <p:nvPr>
            <p:ph idx="1" type="subTitle"/>
          </p:nvPr>
        </p:nvSpPr>
        <p:spPr>
          <a:xfrm>
            <a:off x="265500" y="2726875"/>
            <a:ext cx="4045199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50" name="Shape 50"/>
          <p:cNvSpPr txBox="1"/>
          <p:nvPr>
            <p:ph idx="2" type="body"/>
          </p:nvPr>
        </p:nvSpPr>
        <p:spPr>
          <a:xfrm>
            <a:off x="4939500" y="724200"/>
            <a:ext cx="3837000" cy="3695099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1" name="Shape 51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 txBox="1"/>
          <p:nvPr>
            <p:ph idx="1" type="body"/>
          </p:nvPr>
        </p:nvSpPr>
        <p:spPr>
          <a:xfrm>
            <a:off x="311700" y="4230725"/>
            <a:ext cx="5998800" cy="598799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PT Sans Narrow"/>
              <a:buNone/>
              <a:defRPr sz="2400">
                <a:latin typeface="PT Sans Narrow"/>
                <a:ea typeface="PT Sans Narrow"/>
                <a:cs typeface="PT Sans Narrow"/>
                <a:sym typeface="PT Sans Narrow"/>
              </a:defRPr>
            </a:lvl1pPr>
          </a:lstStyle>
          <a:p/>
        </p:txBody>
      </p:sp>
      <p:sp>
        <p:nvSpPr>
          <p:cNvPr id="54" name="Shape 54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accent1"/>
              </a:buClr>
              <a:buSzPct val="100000"/>
              <a:buFont typeface="PT Sans Narrow"/>
              <a:buNone/>
              <a:defRPr b="1" sz="3600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1pPr>
            <a:lvl2pPr lvl="1">
              <a:spcBef>
                <a:spcPts val="0"/>
              </a:spcBef>
              <a:buClr>
                <a:schemeClr val="accent1"/>
              </a:buClr>
              <a:buSzPct val="100000"/>
              <a:buFont typeface="PT Sans Narrow"/>
              <a:buNone/>
              <a:defRPr b="1" sz="3600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2pPr>
            <a:lvl3pPr lvl="2">
              <a:spcBef>
                <a:spcPts val="0"/>
              </a:spcBef>
              <a:buClr>
                <a:schemeClr val="accent1"/>
              </a:buClr>
              <a:buSzPct val="100000"/>
              <a:buFont typeface="PT Sans Narrow"/>
              <a:buNone/>
              <a:defRPr b="1" sz="3600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3pPr>
            <a:lvl4pPr lvl="3">
              <a:spcBef>
                <a:spcPts val="0"/>
              </a:spcBef>
              <a:buClr>
                <a:schemeClr val="accent1"/>
              </a:buClr>
              <a:buSzPct val="100000"/>
              <a:buFont typeface="PT Sans Narrow"/>
              <a:buNone/>
              <a:defRPr b="1" sz="3600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4pPr>
            <a:lvl5pPr lvl="4">
              <a:spcBef>
                <a:spcPts val="0"/>
              </a:spcBef>
              <a:buClr>
                <a:schemeClr val="accent1"/>
              </a:buClr>
              <a:buSzPct val="100000"/>
              <a:buFont typeface="PT Sans Narrow"/>
              <a:buNone/>
              <a:defRPr b="1" sz="3600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5pPr>
            <a:lvl6pPr lvl="5">
              <a:spcBef>
                <a:spcPts val="0"/>
              </a:spcBef>
              <a:buClr>
                <a:schemeClr val="accent1"/>
              </a:buClr>
              <a:buSzPct val="100000"/>
              <a:buFont typeface="PT Sans Narrow"/>
              <a:buNone/>
              <a:defRPr b="1" sz="3600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6pPr>
            <a:lvl7pPr lvl="6">
              <a:spcBef>
                <a:spcPts val="0"/>
              </a:spcBef>
              <a:buClr>
                <a:schemeClr val="accent1"/>
              </a:buClr>
              <a:buSzPct val="100000"/>
              <a:buFont typeface="PT Sans Narrow"/>
              <a:buNone/>
              <a:defRPr b="1" sz="3600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7pPr>
            <a:lvl8pPr lvl="7">
              <a:spcBef>
                <a:spcPts val="0"/>
              </a:spcBef>
              <a:buClr>
                <a:schemeClr val="accent1"/>
              </a:buClr>
              <a:buSzPct val="100000"/>
              <a:buFont typeface="PT Sans Narrow"/>
              <a:buNone/>
              <a:defRPr b="1" sz="3600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8pPr>
            <a:lvl9pPr lvl="8">
              <a:spcBef>
                <a:spcPts val="0"/>
              </a:spcBef>
              <a:buClr>
                <a:schemeClr val="accent1"/>
              </a:buClr>
              <a:buSzPct val="100000"/>
              <a:buFont typeface="PT Sans Narrow"/>
              <a:buNone/>
              <a:defRPr b="1" sz="3600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266325"/>
            <a:ext cx="8520599" cy="330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buFont typeface="Open Sans"/>
              <a:defRPr sz="18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Open Sans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Open Sans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Open Sans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Open Sans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Open Sans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Open Sans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Open Sans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Open Sans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00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Study For Map Quiz</a:t>
            </a:r>
          </a:p>
        </p:txBody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311700" y="1266325"/>
            <a:ext cx="8520599" cy="330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Use the beginning of class to study for the physical features map quiz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Objectives for Today</a:t>
            </a:r>
          </a:p>
        </p:txBody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311700" y="1266325"/>
            <a:ext cx="8520599" cy="330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I will be able to identify physical features in East Asia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I will have chosen a problem in China that I would like to hypothetically solve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 txBox="1"/>
          <p:nvPr>
            <p:ph type="title"/>
          </p:nvPr>
        </p:nvSpPr>
        <p:spPr>
          <a:xfrm>
            <a:off x="458950" y="1815875"/>
            <a:ext cx="8571300" cy="9420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indent="0" lvl="0" marL="2743200" algn="l">
              <a:spcBef>
                <a:spcPts val="0"/>
              </a:spcBef>
              <a:buNone/>
            </a:pPr>
            <a:r>
              <a:rPr lang="en"/>
              <a:t>MAP QUIZ!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How Are We Solving The Problem? </a:t>
            </a:r>
          </a:p>
        </p:txBody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x="311700" y="1266325"/>
            <a:ext cx="8520599" cy="330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pic>
        <p:nvPicPr>
          <p:cNvPr id="85" name="Shape 8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11700" y="1266325"/>
            <a:ext cx="8520599" cy="3877174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3000"/>
              <a:t>Today we are going to Empathize and begin Defining</a:t>
            </a:r>
          </a:p>
        </p:txBody>
      </p:sp>
      <p:sp>
        <p:nvSpPr>
          <p:cNvPr id="91" name="Shape 91"/>
          <p:cNvSpPr txBox="1"/>
          <p:nvPr>
            <p:ph idx="1" type="body"/>
          </p:nvPr>
        </p:nvSpPr>
        <p:spPr>
          <a:xfrm>
            <a:off x="311700" y="1266325"/>
            <a:ext cx="8520599" cy="330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Empathize- The ability to share and understand the feelings of another</a:t>
            </a:r>
          </a:p>
          <a:p>
            <a:pPr indent="0" lvl="0" marL="0" rtl="0">
              <a:spcBef>
                <a:spcPts val="0"/>
              </a:spcBef>
              <a:buNone/>
            </a:pPr>
            <a:r>
              <a:rPr lang="en"/>
              <a:t>	We will begin to think how the problem we chose impacts the people of		 China</a:t>
            </a:r>
          </a:p>
          <a:p>
            <a:pPr indent="457200" lvl="0" marL="0" rtl="0">
              <a:spcBef>
                <a:spcPts val="0"/>
              </a:spcBef>
              <a:buNone/>
            </a:pPr>
            <a:r>
              <a:rPr lang="en"/>
              <a:t>Defining we will have chosen our problem and how who we are solving		 the problem for</a:t>
            </a:r>
          </a:p>
          <a:p>
            <a:pPr indent="457200" lvl="0" mar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Ideate, Prototype, and Test</a:t>
            </a:r>
          </a:p>
        </p:txBody>
      </p:sp>
      <p:sp>
        <p:nvSpPr>
          <p:cNvPr id="97" name="Shape 97"/>
          <p:cNvSpPr txBox="1"/>
          <p:nvPr>
            <p:ph idx="1" type="body"/>
          </p:nvPr>
        </p:nvSpPr>
        <p:spPr>
          <a:xfrm>
            <a:off x="311700" y="1266325"/>
            <a:ext cx="8520599" cy="330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Ideate- Come up with a variety of ideas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		They can be outrageous or simple 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*Prototype- You will build something to represent your idea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Test- You will share your idea with a partner and get some feedback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After you are done you will turn in your partner questions, prototype, partner feedback and a paragraph addressing how your solution solves the proble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/>
          <p:nvPr>
            <p:ph type="title"/>
          </p:nvPr>
        </p:nvSpPr>
        <p:spPr>
          <a:xfrm>
            <a:off x="311700" y="134350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2800"/>
              <a:t>Answer These Questions With Your Partner About Your Problem</a:t>
            </a:r>
          </a:p>
        </p:txBody>
      </p:sp>
      <p:sp>
        <p:nvSpPr>
          <p:cNvPr id="103" name="Shape 103"/>
          <p:cNvSpPr txBox="1"/>
          <p:nvPr>
            <p:ph idx="1" type="body"/>
          </p:nvPr>
        </p:nvSpPr>
        <p:spPr>
          <a:xfrm>
            <a:off x="311700" y="841750"/>
            <a:ext cx="8520599" cy="40601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What is the problem that you will be attempting to solve?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Why should someone care?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What category does this problem fall under?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Can you think of any other places that may have experienced this problem?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How might this problem impact the people in China? Who do you feel will benefit the most?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Who might you not be thinking about when solving the problem?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What does your partner need to figure out?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/>
          <p:nvPr>
            <p:ph type="title"/>
          </p:nvPr>
        </p:nvSpPr>
        <p:spPr>
          <a:xfrm>
            <a:off x="311700" y="445025"/>
            <a:ext cx="8520599" cy="7073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Exit Ticket</a:t>
            </a:r>
          </a:p>
        </p:txBody>
      </p:sp>
      <p:sp>
        <p:nvSpPr>
          <p:cNvPr id="109" name="Shape 109"/>
          <p:cNvSpPr txBox="1"/>
          <p:nvPr>
            <p:ph idx="1" type="body"/>
          </p:nvPr>
        </p:nvSpPr>
        <p:spPr>
          <a:xfrm>
            <a:off x="311700" y="1266325"/>
            <a:ext cx="8520599" cy="330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Before you leave I want you to write what your problem is and how may a person from China may feel about the problem.</a:t>
            </a:r>
          </a:p>
          <a:p>
            <a:pPr indent="-228600" lvl="0" marL="914400" rtl="0">
              <a:spcBef>
                <a:spcPts val="0"/>
              </a:spcBef>
            </a:pPr>
            <a:r>
              <a:rPr lang="en"/>
              <a:t>How important would your problem be to a farmer? A businessman? Factory worker? An urban citizen?</a:t>
            </a:r>
          </a:p>
          <a:p>
            <a:pPr indent="-228600" lvl="0" marL="914400" rtl="0">
              <a:spcBef>
                <a:spcPts val="0"/>
              </a:spcBef>
            </a:pPr>
            <a:r>
              <a:rPr lang="en"/>
              <a:t>Do you feel that people would support solving the problem?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tropic">
  <a:themeElements>
    <a:clrScheme name="Tropic">
      <a:dk1>
        <a:srgbClr val="A1E8D9"/>
      </a:dk1>
      <a:lt1>
        <a:srgbClr val="FFFFFF"/>
      </a:lt1>
      <a:dk2>
        <a:srgbClr val="695D46"/>
      </a:dk2>
      <a:lt2>
        <a:srgbClr val="B3A77D"/>
      </a:lt2>
      <a:accent1>
        <a:srgbClr val="EF6C00"/>
      </a:accent1>
      <a:accent2>
        <a:srgbClr val="009668"/>
      </a:accent2>
      <a:accent3>
        <a:srgbClr val="4DB6AC"/>
      </a:accent3>
      <a:accent4>
        <a:srgbClr val="FF9800"/>
      </a:accent4>
      <a:accent5>
        <a:srgbClr val="CE93D8"/>
      </a:accent5>
      <a:accent6>
        <a:srgbClr val="EEFF41"/>
      </a:accent6>
      <a:hlink>
        <a:srgbClr val="CE93D8"/>
      </a:hlink>
      <a:folHlink>
        <a:srgbClr val="CE93D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